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B8C8E-6ACF-4CF7-A3AB-6BE39E562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83A1765-69C2-4F7D-8884-948156DCA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2E5692-6369-4704-92C1-968C9097F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89EA8D-6047-4DC0-B42E-1F79767C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CB70F2-5E91-41CC-98D9-CD02E45A9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03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1250C-94C2-4571-93A4-E0A0A55E4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D0E8DC-E5D7-4110-AB1E-A531F5DCB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7BC869-D0AF-4131-8BE8-CD7CD45CC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EA3AA4-D4FE-4838-9513-A8B7425D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7C7EAF-D1E8-4A02-9FDA-E99CD6CC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00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ED9B45-D7CB-4640-A3D4-A798BD7F6D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A6A2A7-EF67-4F6F-BB1F-25D570C00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890B0D-0EE3-486D-8D67-D3658188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89B452-EDF1-4E2B-BDBB-34CF4DAB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9FCC80-134F-419C-8A06-FABEC9B2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73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BAB7F-98BE-4D55-A329-68A24EBD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776DDD-104B-46F1-9879-437DE06D7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84FF2C-4133-4AE1-81EF-B297A22C6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C4E99-CD9D-4CFF-9E73-A23110413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A586C0-7D65-44E4-B505-5B2BE0D1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7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658E21-E663-4A5E-A0F7-5C8519626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AADE7B-A603-4C76-9CA2-10282DFCA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972229-533C-4FD8-80B4-0E115A7AE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F3EFDB-16AF-4366-B046-B42C4362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EAFC59-03BC-460A-A66B-304BA1372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3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4164B-9EFE-41BD-9F23-758B1EE8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C07089-8B53-40E0-8218-CDE1836BE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FC9FC3-B8E2-44BE-9C10-92256943A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DDF36B-1B86-48C3-83AA-6D700EE11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8C3BE1-01F6-4443-8CC0-DC8C931E1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16EBEB-9A92-44E4-9955-8008E238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21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D5247E-C300-4041-B047-E9B7694C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595409-6093-49EB-B45B-435B783B0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0C4393-D9B3-4DFB-8162-31E22B0B4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A03059-ABDE-4CD8-AAF2-CA78A9F8B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CC368D1-9F3E-419B-9261-6FA68DD8D5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22A67AA-2C59-46C9-AB23-60630EB84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87F0B9D-E434-4F75-982E-728E6CE93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2FE79F-B305-49FF-BF42-7F296B01E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486E7-B624-4B32-A5EB-8DB21005A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2EAA5B-7905-43BE-BACF-B9AFBFB7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C270B0-DA61-4270-98F0-7B342025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51ED10-F54B-40D5-A61C-2B58B6B36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1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FD552B0-93B1-4EE2-ADDA-9395CD2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ABEE64-DF4F-47EB-8EE8-D674852C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25D8FED-DFD1-401F-9D71-02517DEF3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56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C8A7FF-36E4-4A8E-BDF7-6F576148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FF1EB71-7593-4258-AC9D-F19C0DF62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23EB74-62F6-4C08-A5F5-1D2301F5E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01B3E2-DF7B-4FAA-89C5-A7DBF604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BE045-78CC-460D-9FEB-B000AC064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3B6B5-E59F-4819-BB4C-7F1A05C0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85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F27B9D-CBF1-4B53-98E0-B71AF77B3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6B44649-E648-4EDD-97BC-4A75176D8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BD59186-0714-410F-A27C-A74FC1AF1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F4BBF5-4967-438E-95CA-9D303F90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5BED9F-7954-45BC-BA3F-2A0D9F226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A131EB-F459-4A77-9D00-4083A0B2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65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DD2BFDA-8C55-4D66-8BA3-B178122A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EA5C02-9A25-416E-BAF8-C50675E30B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834DCD-FB20-4B4F-815A-5271F57A9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AC6A-E848-4955-81AA-E483DCB09F92}" type="datetimeFigureOut">
              <a:rPr kumimoji="1" lang="ja-JP" altLang="en-US" smtClean="0"/>
              <a:t>2021/4/22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1CEE7B-35FF-412E-977B-94B068E27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52E020-0620-47D8-A0F6-0D640FDBD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B8A7-0C8F-4D6E-AE25-D5CC0D60B9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355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3778277D-306E-4A76-BBEC-AC9228C1A9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6324" y="5943129"/>
            <a:ext cx="1511939" cy="76816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D110069-5E13-4D5F-89DE-FE818A5AB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82" y="1093345"/>
            <a:ext cx="4281047" cy="530792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835ED8-0C0C-41AB-848A-B61776AE5E29}"/>
              </a:ext>
            </a:extLst>
          </p:cNvPr>
          <p:cNvSpPr txBox="1"/>
          <p:nvPr/>
        </p:nvSpPr>
        <p:spPr>
          <a:xfrm>
            <a:off x="6448701" y="1093345"/>
            <a:ext cx="3909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太陽光：出力</a:t>
            </a:r>
            <a:r>
              <a:rPr lang="en-US" altLang="ja-JP" sz="1400" dirty="0"/>
              <a:t>5.5kW/</a:t>
            </a:r>
            <a:r>
              <a:rPr lang="ja-JP" altLang="en-US" sz="1400" dirty="0"/>
              <a:t>　パネル</a:t>
            </a:r>
            <a:r>
              <a:rPr lang="en-US" altLang="ja-JP" sz="1400" dirty="0"/>
              <a:t>7.1</a:t>
            </a:r>
            <a:r>
              <a:rPr lang="ja-JP" altLang="en-US" sz="1400" dirty="0"/>
              <a:t>ｋｗ</a:t>
            </a:r>
            <a:endParaRPr lang="en-US" altLang="ja-JP" sz="1400" dirty="0"/>
          </a:p>
          <a:p>
            <a:r>
              <a:rPr lang="ja-JP" altLang="en-US" sz="1400" dirty="0"/>
              <a:t>　　　　　　　　　 　</a:t>
            </a:r>
            <a:r>
              <a:rPr lang="en-US" altLang="ja-JP" sz="1400" dirty="0"/>
              <a:t>PCS</a:t>
            </a:r>
            <a:r>
              <a:rPr lang="ja-JP" altLang="en-US" sz="1400" dirty="0"/>
              <a:t>出力　</a:t>
            </a:r>
            <a:r>
              <a:rPr lang="en-US" altLang="ja-JP" sz="1400" dirty="0"/>
              <a:t>5.5</a:t>
            </a:r>
            <a:r>
              <a:rPr lang="ja-JP" altLang="en-US" sz="1400" dirty="0"/>
              <a:t>ｋｗ</a:t>
            </a:r>
            <a:endParaRPr lang="en-US" altLang="ja-JP" sz="14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DEDEE52-7A3D-4FE0-8124-17223271ABF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001" y="1699155"/>
            <a:ext cx="2245671" cy="168425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D36E53C-C117-4B7D-A153-3FBFD1ADFAF8}"/>
              </a:ext>
            </a:extLst>
          </p:cNvPr>
          <p:cNvSpPr txBox="1"/>
          <p:nvPr/>
        </p:nvSpPr>
        <p:spPr>
          <a:xfrm>
            <a:off x="8493690" y="2435504"/>
            <a:ext cx="31918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太陽光付蓄電池：</a:t>
            </a:r>
            <a:r>
              <a:rPr lang="en-US" altLang="ja-JP" sz="1400" dirty="0"/>
              <a:t>PCS</a:t>
            </a:r>
            <a:r>
              <a:rPr lang="ja-JP" altLang="en-US" sz="1400" dirty="0"/>
              <a:t>出力</a:t>
            </a:r>
            <a:r>
              <a:rPr lang="en-US" altLang="ja-JP" sz="1400" dirty="0"/>
              <a:t>5.5</a:t>
            </a:r>
            <a:r>
              <a:rPr lang="ja-JP" altLang="en-US" sz="1400" dirty="0"/>
              <a:t>ｋｗ</a:t>
            </a:r>
            <a:endParaRPr lang="en-US" altLang="ja-JP" sz="1400" dirty="0"/>
          </a:p>
          <a:p>
            <a:r>
              <a:rPr lang="ja-JP" altLang="en-US" sz="1400" dirty="0"/>
              <a:t>　　　　　　　　パネル</a:t>
            </a:r>
            <a:r>
              <a:rPr lang="en-US" altLang="ja-JP" sz="1400" dirty="0"/>
              <a:t>7.1</a:t>
            </a:r>
            <a:r>
              <a:rPr lang="ja-JP" altLang="en-US" sz="1400" dirty="0"/>
              <a:t>ｋｗ　　　　　　　　　　　　　　　　　　　　　　　</a:t>
            </a:r>
            <a:endParaRPr lang="en-US" altLang="ja-JP" sz="1400" dirty="0"/>
          </a:p>
          <a:p>
            <a:r>
              <a:rPr lang="ja-JP" altLang="en-US" sz="1400" dirty="0"/>
              <a:t>　　　　　　　　容量</a:t>
            </a:r>
            <a:r>
              <a:rPr lang="en-US" altLang="ja-JP" sz="1400" dirty="0"/>
              <a:t>14.08</a:t>
            </a:r>
            <a:r>
              <a:rPr lang="ja-JP" altLang="en-US" sz="1400" dirty="0"/>
              <a:t>ｋｗｈ</a:t>
            </a:r>
            <a:endParaRPr lang="en-US" altLang="ja-JP" sz="1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7D1699-0A7A-4EEA-A79C-160F8D907070}"/>
              </a:ext>
            </a:extLst>
          </p:cNvPr>
          <p:cNvSpPr txBox="1"/>
          <p:nvPr/>
        </p:nvSpPr>
        <p:spPr>
          <a:xfrm>
            <a:off x="5813450" y="3586471"/>
            <a:ext cx="21852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/>
              <a:t>ＥＶ：出力</a:t>
            </a:r>
            <a:r>
              <a:rPr lang="en-US" altLang="ja-JP" sz="1400" dirty="0"/>
              <a:t>6kW/</a:t>
            </a:r>
          </a:p>
          <a:p>
            <a:r>
              <a:rPr lang="ja-JP" altLang="en-US" sz="1400" dirty="0"/>
              <a:t>　　　容量約</a:t>
            </a:r>
            <a:r>
              <a:rPr lang="en-US" altLang="ja-JP" sz="1400" dirty="0"/>
              <a:t>20</a:t>
            </a:r>
            <a:r>
              <a:rPr lang="ja-JP" altLang="en-US" sz="1400" dirty="0"/>
              <a:t>～</a:t>
            </a:r>
            <a:r>
              <a:rPr lang="en-US" altLang="ja-JP" sz="1400" dirty="0"/>
              <a:t>50kWh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D0350EA9-5EBD-46DB-BE88-A079C3C7DC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16558" y="3685955"/>
            <a:ext cx="2217062" cy="166279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C0D5C88-DA92-455F-AC79-633AF73A76E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54088" y="4592628"/>
            <a:ext cx="2301498" cy="1726124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5E7B913-BC6D-438E-8E3B-C028F4BD7021}"/>
              </a:ext>
            </a:extLst>
          </p:cNvPr>
          <p:cNvSpPr txBox="1"/>
          <p:nvPr/>
        </p:nvSpPr>
        <p:spPr>
          <a:xfrm>
            <a:off x="8493691" y="3131823"/>
            <a:ext cx="4630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dirty="0"/>
              <a:t>田淵電機株式会社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CBA3A07-E76D-460F-A71E-6331F5538A06}"/>
              </a:ext>
            </a:extLst>
          </p:cNvPr>
          <p:cNvSpPr txBox="1"/>
          <p:nvPr/>
        </p:nvSpPr>
        <p:spPr>
          <a:xfrm>
            <a:off x="6050571" y="1481757"/>
            <a:ext cx="1877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カナディアン・ソーラー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E3003D9-0267-491B-B09D-D47A4E99298E}"/>
              </a:ext>
            </a:extLst>
          </p:cNvPr>
          <p:cNvSpPr txBox="1"/>
          <p:nvPr/>
        </p:nvSpPr>
        <p:spPr>
          <a:xfrm>
            <a:off x="5976300" y="4027942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ニチコン株式会社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F8E7BD37-F7C0-4646-BD52-7EFA76AFD78F}"/>
              </a:ext>
            </a:extLst>
          </p:cNvPr>
          <p:cNvSpPr txBox="1">
            <a:spLocks/>
          </p:cNvSpPr>
          <p:nvPr/>
        </p:nvSpPr>
        <p:spPr>
          <a:xfrm>
            <a:off x="2708852" y="-66777"/>
            <a:ext cx="7772400" cy="1448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/>
              <a:t>Co2</a:t>
            </a:r>
            <a:r>
              <a:rPr lang="ja-JP" altLang="en-US" sz="2800" b="1" dirty="0"/>
              <a:t>フリー独立電源システム　ＺＥＨモデル</a:t>
            </a:r>
          </a:p>
        </p:txBody>
      </p:sp>
      <p:sp>
        <p:nvSpPr>
          <p:cNvPr id="5" name="スクロール: 横 4">
            <a:extLst>
              <a:ext uri="{FF2B5EF4-FFF2-40B4-BE49-F238E27FC236}">
                <a16:creationId xmlns:a16="http://schemas.microsoft.com/office/drawing/2014/main" id="{E9586E5B-DE10-4565-B358-F83C58AA4382}"/>
              </a:ext>
            </a:extLst>
          </p:cNvPr>
          <p:cNvSpPr/>
          <p:nvPr/>
        </p:nvSpPr>
        <p:spPr>
          <a:xfrm>
            <a:off x="2275669" y="302217"/>
            <a:ext cx="7446935" cy="610598"/>
          </a:xfrm>
          <a:prstGeom prst="horizontalScroll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A122F43-FF97-4E2C-9D9C-A6C160AB5D86}"/>
              </a:ext>
            </a:extLst>
          </p:cNvPr>
          <p:cNvSpPr txBox="1"/>
          <p:nvPr/>
        </p:nvSpPr>
        <p:spPr>
          <a:xfrm>
            <a:off x="2035512" y="2940140"/>
            <a:ext cx="2868082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　　　</a:t>
            </a:r>
            <a:r>
              <a:rPr kumimoji="1" lang="ja-JP" altLang="en-US" sz="2400" dirty="0">
                <a:solidFill>
                  <a:schemeClr val="bg1"/>
                </a:solidFill>
              </a:rPr>
              <a:t>切替分電盤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　　　　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5E6BD6-3B04-4D5B-A066-8147FE5EA03A}"/>
              </a:ext>
            </a:extLst>
          </p:cNvPr>
          <p:cNvSpPr txBox="1"/>
          <p:nvPr/>
        </p:nvSpPr>
        <p:spPr>
          <a:xfrm>
            <a:off x="2597891" y="3408822"/>
            <a:ext cx="204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切替分電盤</a:t>
            </a:r>
          </a:p>
        </p:txBody>
      </p:sp>
    </p:spTree>
    <p:extLst>
      <p:ext uri="{BB962C8B-B14F-4D97-AF65-F5344CB8AC3E}">
        <p14:creationId xmlns:p14="http://schemas.microsoft.com/office/powerpoint/2010/main" val="95555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92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naitou@acdc.jp</dc:creator>
  <cp:lastModifiedBy>naitou@acdc.jp</cp:lastModifiedBy>
  <cp:revision>4</cp:revision>
  <dcterms:created xsi:type="dcterms:W3CDTF">2021-04-22T02:18:28Z</dcterms:created>
  <dcterms:modified xsi:type="dcterms:W3CDTF">2021-04-22T02:44:46Z</dcterms:modified>
</cp:coreProperties>
</file>